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1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C3CA-29BF-4482-B057-187EE5D2129B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445B9-B212-4623-A9F8-BE6AA800A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80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445B9-B212-4623-A9F8-BE6AA800AA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1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64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0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3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7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65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28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68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23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4CB8-A332-4033-980C-E1A08B195277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C6F1-7135-453A-87E2-B1248C2C0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5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Natana LAMY\Desktop\Planche 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1" y="-1612295"/>
            <a:ext cx="12715875" cy="8886825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345876" y="6628199"/>
            <a:ext cx="87981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Vaste étendue </a:t>
            </a:r>
            <a:r>
              <a:rPr lang="fr-FR" dirty="0"/>
              <a:t>de savane humide, entourée par…</a:t>
            </a:r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-290513"/>
            <a:ext cx="3962400" cy="22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399" y="-1611560"/>
            <a:ext cx="3962399" cy="222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-1498400" y="33556"/>
            <a:ext cx="3550120" cy="57606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-1498400" y="609620"/>
            <a:ext cx="3550120" cy="6323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-3780928" y="-161156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scierie à </a:t>
            </a:r>
            <a:r>
              <a:rPr lang="fr-FR" sz="1200" b="1" dirty="0" smtClean="0"/>
              <a:t>l’Ouest</a:t>
            </a:r>
            <a:endParaRPr lang="fr-FR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1912337"/>
            <a:ext cx="3962400" cy="22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-3486784" y="2088024"/>
            <a:ext cx="35375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fr-FR" sz="1200" dirty="0"/>
              <a:t>La Route départementale du Galion au Sud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-1060944" y="908719"/>
            <a:ext cx="3528392" cy="165618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228184" y="53383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La </a:t>
            </a:r>
            <a:r>
              <a:rPr lang="fr-FR" sz="1200" dirty="0" smtClean="0">
                <a:solidFill>
                  <a:schemeClr val="bg1"/>
                </a:solidFill>
              </a:rPr>
              <a:t>zone boisée au 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C6F1-7135-453A-87E2-B1248C2C01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ers\Natana LAMY\Desktop\Planche 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1" y="-1612295"/>
            <a:ext cx="12715875" cy="8886825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-1611313"/>
            <a:ext cx="3489325" cy="195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19700" y="-30308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</a:t>
            </a:r>
            <a:r>
              <a:rPr lang="fr-FR" sz="1200" dirty="0" smtClean="0"/>
              <a:t>Centrale photovoltaïque au Nord-Est</a:t>
            </a:r>
            <a:endParaRPr lang="fr-F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84137"/>
            <a:ext cx="3398838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3897"/>
            <a:ext cx="3754744" cy="21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286916" y="160389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réserve animalière de </a:t>
            </a:r>
            <a:r>
              <a:rPr lang="fr-FR" sz="1200" dirty="0" err="1"/>
              <a:t>Montsinéry</a:t>
            </a:r>
            <a:r>
              <a:rPr lang="fr-FR" sz="1200" dirty="0"/>
              <a:t> à </a:t>
            </a:r>
            <a:r>
              <a:rPr lang="fr-FR" sz="1200" dirty="0" smtClean="0"/>
              <a:t>l’Est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753474" y="1934661"/>
            <a:ext cx="0" cy="5677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20072" y="-162066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La </a:t>
            </a:r>
            <a:r>
              <a:rPr lang="fr-FR" sz="1200" b="1" dirty="0" smtClean="0">
                <a:solidFill>
                  <a:schemeClr val="bg1"/>
                </a:solidFill>
              </a:rPr>
              <a:t>zone boisée au Nord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34451" y="-30308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La </a:t>
            </a:r>
            <a:r>
              <a:rPr lang="fr-FR" sz="1200" dirty="0" smtClean="0"/>
              <a:t>centrale photovoltaïque au Nord-est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5876" y="6628199"/>
            <a:ext cx="87981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Vaste étendue </a:t>
            </a:r>
            <a:r>
              <a:rPr lang="fr-FR" dirty="0"/>
              <a:t>de savane humide, entourée par…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58</Words>
  <Application>Microsoft Office PowerPoint</Application>
  <PresentationFormat>Affichage à l'écran (4:3)</PresentationFormat>
  <Paragraphs>11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Natana LAMY</dc:creator>
  <cp:lastModifiedBy>Natana LAMY</cp:lastModifiedBy>
  <cp:revision>11</cp:revision>
  <dcterms:created xsi:type="dcterms:W3CDTF">2018-05-14T19:44:12Z</dcterms:created>
  <dcterms:modified xsi:type="dcterms:W3CDTF">2018-05-15T11:46:31Z</dcterms:modified>
</cp:coreProperties>
</file>